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ECA-85E8-4D9A-9AB4-85383F31E07D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F91-BD20-4BDE-B173-17D89A545D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233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ECA-85E8-4D9A-9AB4-85383F31E07D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F91-BD20-4BDE-B173-17D89A545D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522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ECA-85E8-4D9A-9AB4-85383F31E07D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F91-BD20-4BDE-B173-17D89A545D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67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ECA-85E8-4D9A-9AB4-85383F31E07D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F91-BD20-4BDE-B173-17D89A545D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063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ECA-85E8-4D9A-9AB4-85383F31E07D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F91-BD20-4BDE-B173-17D89A545D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625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ECA-85E8-4D9A-9AB4-85383F31E07D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F91-BD20-4BDE-B173-17D89A545D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183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ECA-85E8-4D9A-9AB4-85383F31E07D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F91-BD20-4BDE-B173-17D89A545D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136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ECA-85E8-4D9A-9AB4-85383F31E07D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F91-BD20-4BDE-B173-17D89A545D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67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ECA-85E8-4D9A-9AB4-85383F31E07D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F91-BD20-4BDE-B173-17D89A545D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ECA-85E8-4D9A-9AB4-85383F31E07D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F91-BD20-4BDE-B173-17D89A545D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38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ECA-85E8-4D9A-9AB4-85383F31E07D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F91-BD20-4BDE-B173-17D89A545D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50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EAECA-85E8-4D9A-9AB4-85383F31E07D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41F91-BD20-4BDE-B173-17D89A545D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23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87177" y="271848"/>
            <a:ext cx="11481549" cy="63413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2419926" y="1343891"/>
            <a:ext cx="2244437" cy="2244437"/>
          </a:xfrm>
          <a:prstGeom prst="roundRect">
            <a:avLst/>
          </a:prstGeom>
          <a:solidFill>
            <a:srgbClr val="BDD7EE"/>
          </a:solidFill>
          <a:ln>
            <a:noFill/>
          </a:ln>
          <a:effectLst>
            <a:outerShdw blurRad="762000" dist="203200" dir="2700000" algn="tl" rotWithShape="0">
              <a:schemeClr val="tx1">
                <a:alpha val="2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2419925" y="1343890"/>
            <a:ext cx="2244437" cy="2244437"/>
          </a:xfrm>
          <a:prstGeom prst="roundRect">
            <a:avLst/>
          </a:prstGeom>
          <a:solidFill>
            <a:srgbClr val="BDD7EE"/>
          </a:solidFill>
          <a:ln>
            <a:noFill/>
          </a:ln>
          <a:effectLst>
            <a:outerShdw blurRad="419100" dist="203200" dir="13500000" algn="br" rotWithShape="0">
              <a:schemeClr val="bg1">
                <a:alpha val="7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58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jl03</dc:creator>
  <cp:lastModifiedBy>jl03</cp:lastModifiedBy>
  <cp:revision>2</cp:revision>
  <dcterms:created xsi:type="dcterms:W3CDTF">2021-12-23T01:51:29Z</dcterms:created>
  <dcterms:modified xsi:type="dcterms:W3CDTF">2021-12-23T01:51:51Z</dcterms:modified>
</cp:coreProperties>
</file>