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2333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5220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2674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806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6256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1837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136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167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938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4501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EAECA-85E8-4D9A-9AB4-85383F31E07D}" type="datetimeFigureOut">
              <a:rPr lang="ko-KR" altLang="en-US" smtClean="0"/>
              <a:t>2021-12-23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41F91-BD20-4BDE-B173-17D89A545D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236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87177" y="271848"/>
            <a:ext cx="11481549" cy="63413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모서리가 둥근 직사각형 5"/>
          <p:cNvSpPr/>
          <p:nvPr/>
        </p:nvSpPr>
        <p:spPr>
          <a:xfrm>
            <a:off x="2419926" y="1343891"/>
            <a:ext cx="2244437" cy="2244437"/>
          </a:xfrm>
          <a:prstGeom prst="roundRect">
            <a:avLst/>
          </a:prstGeom>
          <a:solidFill>
            <a:srgbClr val="BDD7EE"/>
          </a:solidFill>
          <a:ln>
            <a:noFill/>
          </a:ln>
          <a:effectLst>
            <a:outerShdw blurRad="762000" dist="203200" dir="2700000" algn="tl" rotWithShape="0">
              <a:schemeClr val="tx1">
                <a:alpha val="26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2419925" y="1343890"/>
            <a:ext cx="2244437" cy="2244437"/>
          </a:xfrm>
          <a:prstGeom prst="roundRect">
            <a:avLst/>
          </a:prstGeom>
          <a:solidFill>
            <a:srgbClr val="BDD7EE"/>
          </a:solidFill>
          <a:ln>
            <a:noFill/>
          </a:ln>
          <a:effectLst>
            <a:outerShdw blurRad="419100" dist="203200" dir="13500000" algn="br" rotWithShape="0">
              <a:schemeClr val="bg1">
                <a:alpha val="72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587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와이드스크린</PresentationFormat>
  <Paragraphs>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jl03</dc:creator>
  <cp:lastModifiedBy>jl03</cp:lastModifiedBy>
  <cp:revision>2</cp:revision>
  <dcterms:created xsi:type="dcterms:W3CDTF">2021-12-23T01:51:29Z</dcterms:created>
  <dcterms:modified xsi:type="dcterms:W3CDTF">2021-12-23T01:51:51Z</dcterms:modified>
</cp:coreProperties>
</file>